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63" d="100"/>
          <a:sy n="63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DECD4-2FC8-4B94-AA93-D2CE4001481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4878DE1-B546-46E1-AD26-646D0E8E02B2}">
      <dgm:prSet/>
      <dgm:spPr/>
      <dgm:t>
        <a:bodyPr/>
        <a:lstStyle/>
        <a:p>
          <a:r>
            <a:rPr lang="en-US"/>
            <a:t>Minimaliseer</a:t>
          </a:r>
        </a:p>
      </dgm:t>
    </dgm:pt>
    <dgm:pt modelId="{42E936E1-C9FF-4238-806E-7618E8EE7720}" type="parTrans" cxnId="{ADB745A7-4938-4BA1-9CA0-31A15EC48A0D}">
      <dgm:prSet/>
      <dgm:spPr/>
      <dgm:t>
        <a:bodyPr/>
        <a:lstStyle/>
        <a:p>
          <a:endParaRPr lang="en-US"/>
        </a:p>
      </dgm:t>
    </dgm:pt>
    <dgm:pt modelId="{31CFC7D5-4239-4579-909B-8367B81291F1}" type="sibTrans" cxnId="{ADB745A7-4938-4BA1-9CA0-31A15EC48A0D}">
      <dgm:prSet/>
      <dgm:spPr/>
      <dgm:t>
        <a:bodyPr/>
        <a:lstStyle/>
        <a:p>
          <a:endParaRPr lang="en-US"/>
        </a:p>
      </dgm:t>
    </dgm:pt>
    <dgm:pt modelId="{B6939765-03B1-463F-81A2-A58790E73956}">
      <dgm:prSet/>
      <dgm:spPr/>
      <dgm:t>
        <a:bodyPr/>
        <a:lstStyle/>
        <a:p>
          <a:r>
            <a:rPr lang="en-US"/>
            <a:t>Functies omzetten in een app</a:t>
          </a:r>
        </a:p>
      </dgm:t>
    </dgm:pt>
    <dgm:pt modelId="{3569920B-EEDE-462B-90EE-44DC999FD4D5}" type="parTrans" cxnId="{803DC175-2511-4586-A01B-C0273817E8BE}">
      <dgm:prSet/>
      <dgm:spPr/>
      <dgm:t>
        <a:bodyPr/>
        <a:lstStyle/>
        <a:p>
          <a:endParaRPr lang="en-US"/>
        </a:p>
      </dgm:t>
    </dgm:pt>
    <dgm:pt modelId="{D7F2C19B-158B-4834-B119-D3711815C9D1}" type="sibTrans" cxnId="{803DC175-2511-4586-A01B-C0273817E8BE}">
      <dgm:prSet/>
      <dgm:spPr/>
      <dgm:t>
        <a:bodyPr/>
        <a:lstStyle/>
        <a:p>
          <a:endParaRPr lang="en-US"/>
        </a:p>
      </dgm:t>
    </dgm:pt>
    <dgm:pt modelId="{E7AA93F8-7703-4621-8EBC-913E0988F331}">
      <dgm:prSet/>
      <dgm:spPr/>
      <dgm:t>
        <a:bodyPr/>
        <a:lstStyle/>
        <a:p>
          <a:r>
            <a:rPr lang="en-US" dirty="0" err="1"/>
            <a:t>Draadloze</a:t>
          </a:r>
          <a:r>
            <a:rPr lang="en-US" dirty="0"/>
            <a:t> </a:t>
          </a:r>
          <a:r>
            <a:rPr lang="en-US" dirty="0" err="1"/>
            <a:t>connectie</a:t>
          </a:r>
          <a:r>
            <a:rPr lang="en-US" dirty="0"/>
            <a:t> </a:t>
          </a:r>
          <a:r>
            <a:rPr lang="en-US" dirty="0" err="1"/>
            <a:t>tussen</a:t>
          </a:r>
          <a:r>
            <a:rPr lang="en-US" dirty="0"/>
            <a:t> app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doos</a:t>
          </a:r>
          <a:endParaRPr lang="en-US" dirty="0"/>
        </a:p>
      </dgm:t>
    </dgm:pt>
    <dgm:pt modelId="{DF90D3D9-D8BA-469D-9AAC-6463DB898F2E}" type="parTrans" cxnId="{4A6A208C-CCC2-4D19-B717-A60B09273CE0}">
      <dgm:prSet/>
      <dgm:spPr/>
      <dgm:t>
        <a:bodyPr/>
        <a:lstStyle/>
        <a:p>
          <a:endParaRPr lang="en-US"/>
        </a:p>
      </dgm:t>
    </dgm:pt>
    <dgm:pt modelId="{6B5B5124-4ED1-4E5B-84E3-922DCD1B5202}" type="sibTrans" cxnId="{4A6A208C-CCC2-4D19-B717-A60B09273CE0}">
      <dgm:prSet/>
      <dgm:spPr/>
      <dgm:t>
        <a:bodyPr/>
        <a:lstStyle/>
        <a:p>
          <a:endParaRPr lang="en-US"/>
        </a:p>
      </dgm:t>
    </dgm:pt>
    <dgm:pt modelId="{76DF9A9C-5F35-4956-A1D3-F61611B518A3}" type="pres">
      <dgm:prSet presAssocID="{565DECD4-2FC8-4B94-AA93-D2CE400148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799D9A6-C5B6-42B7-9D2F-3FBA42D87258}" type="pres">
      <dgm:prSet presAssocID="{04878DE1-B546-46E1-AD26-646D0E8E02B2}" presName="hierRoot1" presStyleCnt="0"/>
      <dgm:spPr/>
    </dgm:pt>
    <dgm:pt modelId="{A0359778-A6E6-4CEA-A44E-DA2466F9C18F}" type="pres">
      <dgm:prSet presAssocID="{04878DE1-B546-46E1-AD26-646D0E8E02B2}" presName="composite" presStyleCnt="0"/>
      <dgm:spPr/>
    </dgm:pt>
    <dgm:pt modelId="{0DDB4208-E398-443B-9610-3DA7B3B0D5A8}" type="pres">
      <dgm:prSet presAssocID="{04878DE1-B546-46E1-AD26-646D0E8E02B2}" presName="background" presStyleLbl="node0" presStyleIdx="0" presStyleCnt="3"/>
      <dgm:spPr/>
    </dgm:pt>
    <dgm:pt modelId="{E46B14FB-B36B-473C-83DF-1E8D87A8ED70}" type="pres">
      <dgm:prSet presAssocID="{04878DE1-B546-46E1-AD26-646D0E8E02B2}" presName="text" presStyleLbl="fgAcc0" presStyleIdx="0" presStyleCnt="3">
        <dgm:presLayoutVars>
          <dgm:chPref val="3"/>
        </dgm:presLayoutVars>
      </dgm:prSet>
      <dgm:spPr/>
    </dgm:pt>
    <dgm:pt modelId="{34B91E1E-FC9B-4577-9319-AB51CCB61F90}" type="pres">
      <dgm:prSet presAssocID="{04878DE1-B546-46E1-AD26-646D0E8E02B2}" presName="hierChild2" presStyleCnt="0"/>
      <dgm:spPr/>
    </dgm:pt>
    <dgm:pt modelId="{71A2D60F-06F7-4B1F-BEB5-3AA8992A1D04}" type="pres">
      <dgm:prSet presAssocID="{B6939765-03B1-463F-81A2-A58790E73956}" presName="hierRoot1" presStyleCnt="0"/>
      <dgm:spPr/>
    </dgm:pt>
    <dgm:pt modelId="{3E178243-2624-4E8D-9EFB-1236DC3639BD}" type="pres">
      <dgm:prSet presAssocID="{B6939765-03B1-463F-81A2-A58790E73956}" presName="composite" presStyleCnt="0"/>
      <dgm:spPr/>
    </dgm:pt>
    <dgm:pt modelId="{76C84FA6-9231-4DBC-A5D0-CAFB1F8315CE}" type="pres">
      <dgm:prSet presAssocID="{B6939765-03B1-463F-81A2-A58790E73956}" presName="background" presStyleLbl="node0" presStyleIdx="1" presStyleCnt="3"/>
      <dgm:spPr/>
    </dgm:pt>
    <dgm:pt modelId="{AB37200C-2075-48A0-A127-ACD3B9304A32}" type="pres">
      <dgm:prSet presAssocID="{B6939765-03B1-463F-81A2-A58790E73956}" presName="text" presStyleLbl="fgAcc0" presStyleIdx="1" presStyleCnt="3">
        <dgm:presLayoutVars>
          <dgm:chPref val="3"/>
        </dgm:presLayoutVars>
      </dgm:prSet>
      <dgm:spPr/>
    </dgm:pt>
    <dgm:pt modelId="{4FAC0CD8-455C-485C-A95D-6DFC3C3D9314}" type="pres">
      <dgm:prSet presAssocID="{B6939765-03B1-463F-81A2-A58790E73956}" presName="hierChild2" presStyleCnt="0"/>
      <dgm:spPr/>
    </dgm:pt>
    <dgm:pt modelId="{36FB8639-3652-4880-AB1C-196F31686DB3}" type="pres">
      <dgm:prSet presAssocID="{E7AA93F8-7703-4621-8EBC-913E0988F331}" presName="hierRoot1" presStyleCnt="0"/>
      <dgm:spPr/>
    </dgm:pt>
    <dgm:pt modelId="{E19917B8-390B-4002-B8CB-5EE5D1DCE4AC}" type="pres">
      <dgm:prSet presAssocID="{E7AA93F8-7703-4621-8EBC-913E0988F331}" presName="composite" presStyleCnt="0"/>
      <dgm:spPr/>
    </dgm:pt>
    <dgm:pt modelId="{EE6CD3CF-439B-4926-98CB-D7CDBAF46E5D}" type="pres">
      <dgm:prSet presAssocID="{E7AA93F8-7703-4621-8EBC-913E0988F331}" presName="background" presStyleLbl="node0" presStyleIdx="2" presStyleCnt="3"/>
      <dgm:spPr/>
    </dgm:pt>
    <dgm:pt modelId="{75B2A6CF-79BD-480D-AC13-4B595C2AC07A}" type="pres">
      <dgm:prSet presAssocID="{E7AA93F8-7703-4621-8EBC-913E0988F331}" presName="text" presStyleLbl="fgAcc0" presStyleIdx="2" presStyleCnt="3">
        <dgm:presLayoutVars>
          <dgm:chPref val="3"/>
        </dgm:presLayoutVars>
      </dgm:prSet>
      <dgm:spPr/>
    </dgm:pt>
    <dgm:pt modelId="{D7C6B21D-A5F5-44E1-BC56-DEEE14EACD0C}" type="pres">
      <dgm:prSet presAssocID="{E7AA93F8-7703-4621-8EBC-913E0988F331}" presName="hierChild2" presStyleCnt="0"/>
      <dgm:spPr/>
    </dgm:pt>
  </dgm:ptLst>
  <dgm:cxnLst>
    <dgm:cxn modelId="{08D8974C-DC47-4768-8E6C-48D79E48057D}" type="presOf" srcId="{565DECD4-2FC8-4B94-AA93-D2CE40014818}" destId="{76DF9A9C-5F35-4956-A1D3-F61611B518A3}" srcOrd="0" destOrd="0" presId="urn:microsoft.com/office/officeart/2005/8/layout/hierarchy1"/>
    <dgm:cxn modelId="{803DC175-2511-4586-A01B-C0273817E8BE}" srcId="{565DECD4-2FC8-4B94-AA93-D2CE40014818}" destId="{B6939765-03B1-463F-81A2-A58790E73956}" srcOrd="1" destOrd="0" parTransId="{3569920B-EEDE-462B-90EE-44DC999FD4D5}" sibTransId="{D7F2C19B-158B-4834-B119-D3711815C9D1}"/>
    <dgm:cxn modelId="{4A6A208C-CCC2-4D19-B717-A60B09273CE0}" srcId="{565DECD4-2FC8-4B94-AA93-D2CE40014818}" destId="{E7AA93F8-7703-4621-8EBC-913E0988F331}" srcOrd="2" destOrd="0" parTransId="{DF90D3D9-D8BA-469D-9AAC-6463DB898F2E}" sibTransId="{6B5B5124-4ED1-4E5B-84E3-922DCD1B5202}"/>
    <dgm:cxn modelId="{ADB745A7-4938-4BA1-9CA0-31A15EC48A0D}" srcId="{565DECD4-2FC8-4B94-AA93-D2CE40014818}" destId="{04878DE1-B546-46E1-AD26-646D0E8E02B2}" srcOrd="0" destOrd="0" parTransId="{42E936E1-C9FF-4238-806E-7618E8EE7720}" sibTransId="{31CFC7D5-4239-4579-909B-8367B81291F1}"/>
    <dgm:cxn modelId="{BB9BF1B6-4493-4C37-9863-3BAC0D202B8C}" type="presOf" srcId="{B6939765-03B1-463F-81A2-A58790E73956}" destId="{AB37200C-2075-48A0-A127-ACD3B9304A32}" srcOrd="0" destOrd="0" presId="urn:microsoft.com/office/officeart/2005/8/layout/hierarchy1"/>
    <dgm:cxn modelId="{74B069D8-9BB7-403E-8EE0-FC749D213FFB}" type="presOf" srcId="{E7AA93F8-7703-4621-8EBC-913E0988F331}" destId="{75B2A6CF-79BD-480D-AC13-4B595C2AC07A}" srcOrd="0" destOrd="0" presId="urn:microsoft.com/office/officeart/2005/8/layout/hierarchy1"/>
    <dgm:cxn modelId="{291D37E3-4A3F-4F4A-86E9-7FC81D45C7E8}" type="presOf" srcId="{04878DE1-B546-46E1-AD26-646D0E8E02B2}" destId="{E46B14FB-B36B-473C-83DF-1E8D87A8ED70}" srcOrd="0" destOrd="0" presId="urn:microsoft.com/office/officeart/2005/8/layout/hierarchy1"/>
    <dgm:cxn modelId="{EB403BEB-7B74-499A-ABFC-C86EBA9D0D08}" type="presParOf" srcId="{76DF9A9C-5F35-4956-A1D3-F61611B518A3}" destId="{7799D9A6-C5B6-42B7-9D2F-3FBA42D87258}" srcOrd="0" destOrd="0" presId="urn:microsoft.com/office/officeart/2005/8/layout/hierarchy1"/>
    <dgm:cxn modelId="{0641A203-F32F-448A-9C04-E0237397C5EB}" type="presParOf" srcId="{7799D9A6-C5B6-42B7-9D2F-3FBA42D87258}" destId="{A0359778-A6E6-4CEA-A44E-DA2466F9C18F}" srcOrd="0" destOrd="0" presId="urn:microsoft.com/office/officeart/2005/8/layout/hierarchy1"/>
    <dgm:cxn modelId="{21549537-FDB6-4CC2-BB40-F5B2CD698F52}" type="presParOf" srcId="{A0359778-A6E6-4CEA-A44E-DA2466F9C18F}" destId="{0DDB4208-E398-443B-9610-3DA7B3B0D5A8}" srcOrd="0" destOrd="0" presId="urn:microsoft.com/office/officeart/2005/8/layout/hierarchy1"/>
    <dgm:cxn modelId="{0F47C03B-3679-4AD3-B3C1-39FA9F6AEAB8}" type="presParOf" srcId="{A0359778-A6E6-4CEA-A44E-DA2466F9C18F}" destId="{E46B14FB-B36B-473C-83DF-1E8D87A8ED70}" srcOrd="1" destOrd="0" presId="urn:microsoft.com/office/officeart/2005/8/layout/hierarchy1"/>
    <dgm:cxn modelId="{645AEF63-833B-4216-95A1-7287FCEEC0F7}" type="presParOf" srcId="{7799D9A6-C5B6-42B7-9D2F-3FBA42D87258}" destId="{34B91E1E-FC9B-4577-9319-AB51CCB61F90}" srcOrd="1" destOrd="0" presId="urn:microsoft.com/office/officeart/2005/8/layout/hierarchy1"/>
    <dgm:cxn modelId="{56449B23-743A-4A60-99A6-5A238485B0DD}" type="presParOf" srcId="{76DF9A9C-5F35-4956-A1D3-F61611B518A3}" destId="{71A2D60F-06F7-4B1F-BEB5-3AA8992A1D04}" srcOrd="1" destOrd="0" presId="urn:microsoft.com/office/officeart/2005/8/layout/hierarchy1"/>
    <dgm:cxn modelId="{97ECCD43-40C1-4D7A-9541-2A469AFBEB40}" type="presParOf" srcId="{71A2D60F-06F7-4B1F-BEB5-3AA8992A1D04}" destId="{3E178243-2624-4E8D-9EFB-1236DC3639BD}" srcOrd="0" destOrd="0" presId="urn:microsoft.com/office/officeart/2005/8/layout/hierarchy1"/>
    <dgm:cxn modelId="{FD583E10-DD59-486B-B5FC-E56485B74057}" type="presParOf" srcId="{3E178243-2624-4E8D-9EFB-1236DC3639BD}" destId="{76C84FA6-9231-4DBC-A5D0-CAFB1F8315CE}" srcOrd="0" destOrd="0" presId="urn:microsoft.com/office/officeart/2005/8/layout/hierarchy1"/>
    <dgm:cxn modelId="{122A4D20-FADD-4699-8E60-9FE1B143733F}" type="presParOf" srcId="{3E178243-2624-4E8D-9EFB-1236DC3639BD}" destId="{AB37200C-2075-48A0-A127-ACD3B9304A32}" srcOrd="1" destOrd="0" presId="urn:microsoft.com/office/officeart/2005/8/layout/hierarchy1"/>
    <dgm:cxn modelId="{A0F20DD2-77B9-446D-AE6A-29F2EA72D952}" type="presParOf" srcId="{71A2D60F-06F7-4B1F-BEB5-3AA8992A1D04}" destId="{4FAC0CD8-455C-485C-A95D-6DFC3C3D9314}" srcOrd="1" destOrd="0" presId="urn:microsoft.com/office/officeart/2005/8/layout/hierarchy1"/>
    <dgm:cxn modelId="{60C5713D-4FF2-4402-BC4C-DD19E726EB66}" type="presParOf" srcId="{76DF9A9C-5F35-4956-A1D3-F61611B518A3}" destId="{36FB8639-3652-4880-AB1C-196F31686DB3}" srcOrd="2" destOrd="0" presId="urn:microsoft.com/office/officeart/2005/8/layout/hierarchy1"/>
    <dgm:cxn modelId="{7D097F21-BAFB-4D52-8674-19CE921157F2}" type="presParOf" srcId="{36FB8639-3652-4880-AB1C-196F31686DB3}" destId="{E19917B8-390B-4002-B8CB-5EE5D1DCE4AC}" srcOrd="0" destOrd="0" presId="urn:microsoft.com/office/officeart/2005/8/layout/hierarchy1"/>
    <dgm:cxn modelId="{60E3C5CF-1EA3-4961-8244-3E7374378B90}" type="presParOf" srcId="{E19917B8-390B-4002-B8CB-5EE5D1DCE4AC}" destId="{EE6CD3CF-439B-4926-98CB-D7CDBAF46E5D}" srcOrd="0" destOrd="0" presId="urn:microsoft.com/office/officeart/2005/8/layout/hierarchy1"/>
    <dgm:cxn modelId="{AC15BDCA-CA6A-49C9-95BF-F46E179DD2C6}" type="presParOf" srcId="{E19917B8-390B-4002-B8CB-5EE5D1DCE4AC}" destId="{75B2A6CF-79BD-480D-AC13-4B595C2AC07A}" srcOrd="1" destOrd="0" presId="urn:microsoft.com/office/officeart/2005/8/layout/hierarchy1"/>
    <dgm:cxn modelId="{EB19ABFE-3E7F-4958-8A51-D379BA678033}" type="presParOf" srcId="{36FB8639-3652-4880-AB1C-196F31686DB3}" destId="{D7C6B21D-A5F5-44E1-BC56-DEEE14EACD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B4208-E398-443B-9610-3DA7B3B0D5A8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B14FB-B36B-473C-83DF-1E8D87A8ED70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Minimaliseer</a:t>
          </a:r>
        </a:p>
      </dsp:txBody>
      <dsp:txXfrm>
        <a:off x="398656" y="1088253"/>
        <a:ext cx="2959127" cy="1837317"/>
      </dsp:txXfrm>
    </dsp:sp>
    <dsp:sp modelId="{76C84FA6-9231-4DBC-A5D0-CAFB1F8315CE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7200C-2075-48A0-A127-ACD3B9304A32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Functies omzetten in een app</a:t>
          </a:r>
        </a:p>
      </dsp:txBody>
      <dsp:txXfrm>
        <a:off x="4155097" y="1088253"/>
        <a:ext cx="2959127" cy="1837317"/>
      </dsp:txXfrm>
    </dsp:sp>
    <dsp:sp modelId="{EE6CD3CF-439B-4926-98CB-D7CDBAF46E5D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2A6CF-79BD-480D-AC13-4B595C2AC07A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Draadloze</a:t>
          </a:r>
          <a:r>
            <a:rPr lang="en-US" sz="2800" kern="1200" dirty="0"/>
            <a:t> </a:t>
          </a:r>
          <a:r>
            <a:rPr lang="en-US" sz="2800" kern="1200" dirty="0" err="1"/>
            <a:t>connectie</a:t>
          </a:r>
          <a:r>
            <a:rPr lang="en-US" sz="2800" kern="1200" dirty="0"/>
            <a:t> </a:t>
          </a:r>
          <a:r>
            <a:rPr lang="en-US" sz="2800" kern="1200" dirty="0" err="1"/>
            <a:t>tussen</a:t>
          </a:r>
          <a:r>
            <a:rPr lang="en-US" sz="2800" kern="1200" dirty="0"/>
            <a:t> app </a:t>
          </a:r>
          <a:r>
            <a:rPr lang="en-US" sz="2800" kern="1200" dirty="0" err="1"/>
            <a:t>en</a:t>
          </a:r>
          <a:r>
            <a:rPr lang="en-US" sz="2800" kern="1200" dirty="0"/>
            <a:t> </a:t>
          </a:r>
          <a:r>
            <a:rPr lang="en-US" sz="2800" kern="1200" dirty="0" err="1"/>
            <a:t>doos</a:t>
          </a:r>
          <a:endParaRPr lang="en-US" sz="2800" kern="1200" dirty="0"/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0EE5F-D0B2-AC83-061A-BC69C584B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5284118-B491-0D29-4701-B7105DFD0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F47322-D566-1049-9116-82BB6704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2088CE-BBBE-BD19-0FF2-96ACAAF6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614FAB7-75AC-3F5D-54C2-B388BAC3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115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E2884-460B-0093-2F1F-EF2F3B303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4495612-3E2B-96E4-4F0C-56BBCCCF4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5768205-87D1-0D93-DADE-FC32FC02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4621A9-3130-A349-81D6-EF774EE9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A78F3C-9481-A037-A41C-360932BC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081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6232386-8D21-9AE8-4E77-E43CFE990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506A574-E966-F5FC-C3F3-20BE48DF0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0793B0-C199-A2AC-265E-9BBC9D76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E03EAD-8115-28A4-E6B0-EDA59ADA1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30EC994-D3D0-44F5-2C7D-9493ACE3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500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CE008-1972-FCC5-7EA3-674499B2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3D0FAA-C840-8BD0-C20E-F73E2085F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659AB87-6656-E02F-6D21-5D623B6A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FCC4EEB-293C-C5C5-BB51-214CC286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20B59C4-3F58-B40F-BAF9-D33FD09D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441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62AB89-E753-1581-8CAB-37FD9965F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91D1C7-8248-6C6B-EBC3-BB27D954C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42B524-B134-54FE-934F-AE94374DE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17CEC0-5D02-D1BD-A212-B62B5A50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30BFAA-82A4-8012-9A7C-452FA2A7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1915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0722C-0D78-3C24-12DD-B660D7FB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F38E43-EE77-F54E-3685-8911D90F9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CC68F11B-2A59-6786-DFA7-CF1ABAE27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90182F9-ADF3-1CD7-73A2-68CFD2F0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C030F1-4D04-51CA-8B23-031AD321C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6AD0473-F68C-0F84-138C-238F3BAF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543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C6F8-7C31-C4FC-0854-C6CD66A5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251E1FD-4FB9-CC09-34B5-2FCA8984E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F26A39-2B13-7BB3-B111-2F8BCF0C7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CFE491-0781-74AD-033E-E10D40664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88524CF-8597-1544-BD2F-7DF473CE7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65AE91D-6EE5-3A68-711F-D08C9649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39B091CC-B61E-4DB9-36BF-B825E924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01EED6A-31DA-27F1-7A66-30160AED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38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2C2AA-379A-A76F-C0E1-87407235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3185B5F-9B7F-2016-A506-80130758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0B6257F-AB17-F7C6-8685-7C7B4D6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96EC5C05-9BBF-C0CE-ABAB-F6D38F49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879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6163075-5DD2-7127-17FC-135F0A04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15C6912-FF28-EC7D-8C1D-8A53DB0D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1A8E01-C4AE-CEA7-776B-E8F7E4CB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42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40028-5E65-4C6B-747A-17255E29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34F72A-EF0F-7659-D656-D1EEBB1E3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23219E-1B2F-5013-034A-711AD74F9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B3AFBA2-6B2E-797A-6CD1-3155DF8F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9F8E44D-1D0D-1F0D-38FB-E415ED7D6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633B7B-4EFC-5C0E-26F6-3275BD5E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312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37863-B819-7CC9-9CB8-71560C8C8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6D96F8-121D-B0C8-E544-B08BA5221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58DF6A6-FCF1-EFB6-3740-EA83C50BB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BCC0D7E-77FB-0364-6FB2-400F36EE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85EC7AE-9A1D-72D8-F429-E94410D2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51D9E26-6799-C0A2-2157-36B4B6B8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428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A754CF2-65B8-1779-CED7-2212C258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3CE07E9-E4EB-D5E9-28FB-D7D22233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E5434A9-E79E-68F4-CBAB-57E283448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2D58CB-8F41-4553-8674-136DD7982BF1}" type="datetimeFigureOut">
              <a:rPr lang="nl-NL" smtClean="0"/>
              <a:t>30-1-2025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BDF45CF-B209-2044-94C6-C8D5F1334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B0A60C-799B-DEF4-49AF-02D1E5FB1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0065B-447D-43CC-8ACF-69096680054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418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CA971-714F-DB8A-2884-E4AE4383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 err="1"/>
              <a:t>AutoDick</a:t>
            </a:r>
            <a:r>
              <a:rPr lang="en-US" dirty="0"/>
              <a:t> 4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2BD174E-DF68-7C8C-AF32-D3B9EF08D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73238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nl-NL" dirty="0"/>
          </a:p>
          <a:p>
            <a:r>
              <a:rPr lang="nl-NL" dirty="0"/>
              <a:t>Automatisering seinen bij zeilwedstrijden</a:t>
            </a:r>
          </a:p>
        </p:txBody>
      </p:sp>
    </p:spTree>
    <p:extLst>
      <p:ext uri="{BB962C8B-B14F-4D97-AF65-F5344CB8AC3E}">
        <p14:creationId xmlns:p14="http://schemas.microsoft.com/office/powerpoint/2010/main" val="418332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2132D-6CCC-1877-0F18-15C3EFEE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nl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D6CF86-A9C1-CF14-29F3-3B5EC3F64A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681" y="0"/>
            <a:ext cx="5354320" cy="687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BA97222-4AE7-1B42-9F8E-2ECC89A5F38C}"/>
              </a:ext>
            </a:extLst>
          </p:cNvPr>
          <p:cNvSpPr txBox="1">
            <a:spLocks/>
          </p:cNvSpPr>
          <p:nvPr/>
        </p:nvSpPr>
        <p:spPr>
          <a:xfrm>
            <a:off x="167639" y="1167765"/>
            <a:ext cx="6070601" cy="5050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latin typeface="+mn-lt"/>
              </a:rPr>
              <a:t>De </a:t>
            </a:r>
            <a:r>
              <a:rPr lang="nl-NL" sz="2000" dirty="0" err="1">
                <a:latin typeface="+mn-lt"/>
              </a:rPr>
              <a:t>AutoDick</a:t>
            </a:r>
            <a:r>
              <a:rPr lang="nl-NL" sz="2000" dirty="0">
                <a:latin typeface="+mn-lt"/>
              </a:rPr>
              <a:t> automatiseert het volgende start proces:</a:t>
            </a:r>
          </a:p>
          <a:p>
            <a:endParaRPr lang="nl-NL" sz="2000" dirty="0">
              <a:latin typeface="+mn-lt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minuten voor de start: klassenvlag omhoog (Met geluidsignaal)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minuten voor de start: Procedure omhoog (Met geluidsignaal)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minuut voor de start: Procedure omlaag (Met geluidsignaal)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nl-N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 de start: klassenvlag omlaag (Met geluidsignaal)</a:t>
            </a:r>
          </a:p>
          <a:p>
            <a:endParaRPr lang="nl-NL" sz="2000" dirty="0">
              <a:latin typeface="+mn-lt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93F5C1F-FB38-3A22-80B9-B8A028A01321}"/>
              </a:ext>
            </a:extLst>
          </p:cNvPr>
          <p:cNvSpPr txBox="1">
            <a:spLocks/>
          </p:cNvSpPr>
          <p:nvPr/>
        </p:nvSpPr>
        <p:spPr>
          <a:xfrm>
            <a:off x="9334499" y="4882197"/>
            <a:ext cx="4038601" cy="3221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000" dirty="0">
                <a:latin typeface="+mn-lt"/>
              </a:rPr>
              <a:t>Visualisatie zeilwedstrijd</a:t>
            </a:r>
          </a:p>
        </p:txBody>
      </p:sp>
    </p:spTree>
    <p:extLst>
      <p:ext uri="{BB962C8B-B14F-4D97-AF65-F5344CB8AC3E}">
        <p14:creationId xmlns:p14="http://schemas.microsoft.com/office/powerpoint/2010/main" val="109361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fbeelding met elektronica, tekst, Elektronische engineering, Elektronisch apparaat&#10;&#10;Automatisch gegenereerde beschrijving">
            <a:extLst>
              <a:ext uri="{FF2B5EF4-FFF2-40B4-BE49-F238E27FC236}">
                <a16:creationId xmlns:a16="http://schemas.microsoft.com/office/drawing/2014/main" id="{C4270711-9C48-CD53-A90D-880825D2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" r="-1" b="-1"/>
          <a:stretch/>
        </p:blipFill>
        <p:spPr bwMode="auto">
          <a:xfrm>
            <a:off x="-1" y="190"/>
            <a:ext cx="8128855" cy="529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EE501B-6E05-AD03-2725-555F5762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Vorige groep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beelding met persoon, kleding, overdekt, meubels&#10;&#10;Automatisch gegenereerde beschrijving">
            <a:extLst>
              <a:ext uri="{FF2B5EF4-FFF2-40B4-BE49-F238E27FC236}">
                <a16:creationId xmlns:a16="http://schemas.microsoft.com/office/drawing/2014/main" id="{A0CEF2CA-EC40-67CD-C2A1-9248C8F736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" r="1" b="1"/>
          <a:stretch/>
        </p:blipFill>
        <p:spPr bwMode="auto">
          <a:xfrm>
            <a:off x="8128856" y="1"/>
            <a:ext cx="4063143" cy="529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2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062768-1A0D-3239-5F29-F0D3E2C0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Ons doel</a:t>
            </a:r>
            <a:endParaRPr lang="nl-NL" sz="4000">
              <a:solidFill>
                <a:srgbClr val="FFFFFF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A960688-B45E-A339-F4A2-01FB5F1612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94973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557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DBC106-7C5D-DD3C-4129-D7DD68A804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r="8007" b="-2"/>
          <a:stretch/>
        </p:blipFill>
        <p:spPr bwMode="auto">
          <a:xfrm>
            <a:off x="4038599" y="10"/>
            <a:ext cx="8160026" cy="68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A88D77-46ED-FFE4-432C-9BFA7E684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Nieuw ontwerp</a:t>
            </a:r>
          </a:p>
        </p:txBody>
      </p:sp>
    </p:spTree>
    <p:extLst>
      <p:ext uri="{BB962C8B-B14F-4D97-AF65-F5344CB8AC3E}">
        <p14:creationId xmlns:p14="http://schemas.microsoft.com/office/powerpoint/2010/main" val="214852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A70FAF-CDC9-B1AF-A24B-017087D3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De app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6A7012C-A4CC-B5AB-FE6B-5B3AD3FA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035" y="2449281"/>
            <a:ext cx="1631224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98F04ED-D09E-8C22-4940-82C50BEA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0387" y="2449281"/>
            <a:ext cx="1631224" cy="35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CB7AE35-A9F9-F373-E743-281D290D75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0740" y="2593413"/>
            <a:ext cx="3238707" cy="32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50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Rectangle 41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0" name="Rectangle 41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4" name="Freeform: Shape 41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02B8C9-9C5D-3569-C778-3B4F227E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43" y="456345"/>
            <a:ext cx="3179929" cy="35560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Onze vooruitgang</a:t>
            </a:r>
            <a:endParaRPr lang="nl-NL" sz="4000">
              <a:solidFill>
                <a:srgbClr val="FFFFFF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5ACE536-B77B-7C13-42DF-C444E3FC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8" b="21462"/>
          <a:stretch/>
        </p:blipFill>
        <p:spPr bwMode="auto">
          <a:xfrm>
            <a:off x="9763410" y="514780"/>
            <a:ext cx="2226431" cy="277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fbeelding met persoon, kleding, overdekt, meubels&#10;&#10;Automatisch gegenereerde beschrijving">
            <a:extLst>
              <a:ext uri="{FF2B5EF4-FFF2-40B4-BE49-F238E27FC236}">
                <a16:creationId xmlns:a16="http://schemas.microsoft.com/office/drawing/2014/main" id="{CDA84A09-966D-3D3C-9406-87BC1B73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r="1" b="1"/>
          <a:stretch/>
        </p:blipFill>
        <p:spPr bwMode="auto">
          <a:xfrm>
            <a:off x="4555097" y="514780"/>
            <a:ext cx="2170810" cy="276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B669D55-889D-6909-1E1A-29606398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8" r="22848" b="4"/>
          <a:stretch/>
        </p:blipFill>
        <p:spPr bwMode="auto">
          <a:xfrm>
            <a:off x="9763410" y="3732586"/>
            <a:ext cx="2226431" cy="281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fbeelding met elektronica, tekst, Elektronische engineering, Elektronisch apparaat&#10;&#10;Automatisch gegenereerde beschrijving">
            <a:extLst>
              <a:ext uri="{FF2B5EF4-FFF2-40B4-BE49-F238E27FC236}">
                <a16:creationId xmlns:a16="http://schemas.microsoft.com/office/drawing/2014/main" id="{C995084D-D9C9-F941-44D1-040CF3723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2" r="22684" b="-1"/>
          <a:stretch/>
        </p:blipFill>
        <p:spPr bwMode="auto">
          <a:xfrm>
            <a:off x="4499476" y="3718967"/>
            <a:ext cx="2226431" cy="279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jdelijke aanduiding voor inhoud 11">
            <a:extLst>
              <a:ext uri="{FF2B5EF4-FFF2-40B4-BE49-F238E27FC236}">
                <a16:creationId xmlns:a16="http://schemas.microsoft.com/office/drawing/2014/main" id="{62A5EA82-7BD1-39C9-ACA9-3F097B63D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476" y="3155443"/>
            <a:ext cx="2789681" cy="5732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93851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85</Words>
  <Application>Microsoft Office PowerPoint</Application>
  <PresentationFormat>Breedbeeld</PresentationFormat>
  <Paragraphs>20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Symbol</vt:lpstr>
      <vt:lpstr>Kantoorthema</vt:lpstr>
      <vt:lpstr>AutoDick 4</vt:lpstr>
      <vt:lpstr>Context</vt:lpstr>
      <vt:lpstr>Vorige groep</vt:lpstr>
      <vt:lpstr>Ons doel</vt:lpstr>
      <vt:lpstr>Nieuw ontwerp</vt:lpstr>
      <vt:lpstr>De app</vt:lpstr>
      <vt:lpstr>Onze vooruitgang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Ivo Bruinsma (1082102)</dc:creator>
  <cp:lastModifiedBy>Ivo Bruinsma (1082102)</cp:lastModifiedBy>
  <cp:revision>2</cp:revision>
  <dcterms:created xsi:type="dcterms:W3CDTF">2025-01-30T10:53:05Z</dcterms:created>
  <dcterms:modified xsi:type="dcterms:W3CDTF">2025-01-31T10:27:31Z</dcterms:modified>
</cp:coreProperties>
</file>